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AC"/>
    <a:srgbClr val="FAFCFE"/>
    <a:srgbClr val="8BD8E9"/>
    <a:srgbClr val="167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403" autoAdjust="0"/>
  </p:normalViewPr>
  <p:slideViewPr>
    <p:cSldViewPr snapToGrid="0" showGuides="1">
      <p:cViewPr>
        <p:scale>
          <a:sx n="25" d="100"/>
          <a:sy n="25" d="100"/>
        </p:scale>
        <p:origin x="2244" y="18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593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168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2557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8E03F9F-F309-4BBD-AD01-CCC033CF5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0275212" cy="42803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37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505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0385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796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955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6391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960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3000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911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932E5-3E63-4F7E-B20A-72D271D27EBC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2F62B-2829-46B8-8E58-6E7D26A21C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2932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comes_abstracts@into-on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icomes@into-o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B2997D4F-11B4-455C-AF2C-E9F7B9C8E530}"/>
              </a:ext>
            </a:extLst>
          </p:cNvPr>
          <p:cNvSpPr/>
          <p:nvPr/>
        </p:nvSpPr>
        <p:spPr>
          <a:xfrm>
            <a:off x="355459" y="6134100"/>
            <a:ext cx="29564295" cy="3617326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6200000">
              <a:prstClr val="black">
                <a:alpha val="21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3907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4B4F13-A1BE-4761-B5BE-3A357C1B919C}"/>
              </a:ext>
            </a:extLst>
          </p:cNvPr>
          <p:cNvSpPr txBox="1"/>
          <p:nvPr/>
        </p:nvSpPr>
        <p:spPr>
          <a:xfrm>
            <a:off x="1" y="1148843"/>
            <a:ext cx="30275212" cy="144655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8800" b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Title</a:t>
            </a:r>
            <a:endParaRPr lang="ko-KR" altLang="ko-KR" sz="8800" kern="100" dirty="0">
              <a:ln>
                <a:solidFill>
                  <a:srgbClr val="000000">
                    <a:alpha val="1000"/>
                  </a:srgbClr>
                </a:solidFill>
              </a:ln>
              <a:solidFill>
                <a:schemeClr val="bg1"/>
              </a:solidFill>
              <a:latin typeface="Century" panose="020406040505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76283F-3BCB-4BC7-9C8B-709B4D3965F6}"/>
              </a:ext>
            </a:extLst>
          </p:cNvPr>
          <p:cNvSpPr txBox="1"/>
          <p:nvPr/>
        </p:nvSpPr>
        <p:spPr>
          <a:xfrm>
            <a:off x="1" y="2983108"/>
            <a:ext cx="3027521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767" marR="1097534" algn="ctr" latinLnBrk="1"/>
            <a:r>
              <a:rPr lang="en-US" altLang="ko-KR" sz="6000" b="1" u="sng" kern="1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Gildong Hong</a:t>
            </a:r>
            <a:r>
              <a:rPr lang="en-US" altLang="ko-KR" sz="6000" b="1" u="sng" kern="100" baseline="300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en-US" altLang="ko-KR" sz="6000" b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, Jessica Kim</a:t>
            </a:r>
            <a:r>
              <a:rPr lang="en-US" altLang="ko-KR" sz="6000" b="1" kern="100" baseline="300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2</a:t>
            </a:r>
            <a:endParaRPr lang="ko-KR" altLang="ko-KR" sz="6000" kern="100" dirty="0">
              <a:ln>
                <a:solidFill>
                  <a:srgbClr val="000000">
                    <a:alpha val="1000"/>
                  </a:srgb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548767" marR="1097534" algn="ctr" latinLnBrk="1"/>
            <a:r>
              <a:rPr lang="en-US" altLang="ko-KR" sz="4800" i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(Please underline the name of presenting author)</a:t>
            </a:r>
            <a:endParaRPr lang="ko-KR" altLang="ko-KR" sz="4800" kern="100" dirty="0">
              <a:ln>
                <a:solidFill>
                  <a:srgbClr val="000000">
                    <a:alpha val="1000"/>
                  </a:srgbClr>
                </a:solidFill>
              </a:ln>
              <a:solidFill>
                <a:srgbClr val="FFFF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548767" marR="1097534" algn="ctr" latinLnBrk="1"/>
            <a:r>
              <a:rPr lang="en-US" altLang="ko-KR" sz="4800" b="1" i="1" kern="100" baseline="300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en-US" altLang="ko-KR" sz="4800" b="1" i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Department, Affiliation, Country, </a:t>
            </a:r>
            <a:r>
              <a:rPr lang="en-US" altLang="ko-KR" sz="4800" b="1" i="1" kern="100" baseline="300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2</a:t>
            </a:r>
            <a:r>
              <a:rPr lang="en-US" altLang="ko-KR" sz="4800" b="1" i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Department, Affiliation, Country</a:t>
            </a:r>
            <a:endParaRPr lang="ko-KR" altLang="ko-KR" sz="4800" b="1" kern="100" dirty="0">
              <a:ln>
                <a:solidFill>
                  <a:srgbClr val="000000">
                    <a:alpha val="1000"/>
                  </a:srgb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18" name="그림 17">
            <a:extLst>
              <a:ext uri="{FF2B5EF4-FFF2-40B4-BE49-F238E27FC236}">
                <a16:creationId xmlns:a16="http://schemas.microsoft.com/office/drawing/2014/main" id="{E88CC385-7A55-44CD-B920-058400F819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7823" y="227589"/>
            <a:ext cx="4481513" cy="2449227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A94BA27-7D0B-4DC7-BDF6-0349D668E2A1}"/>
              </a:ext>
            </a:extLst>
          </p:cNvPr>
          <p:cNvSpPr txBox="1"/>
          <p:nvPr/>
        </p:nvSpPr>
        <p:spPr>
          <a:xfrm>
            <a:off x="1954661" y="14867976"/>
            <a:ext cx="26365891" cy="65339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9AC"/>
            </a:solidFill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4400" b="1" dirty="0">
                <a:ln>
                  <a:solidFill>
                    <a:srgbClr val="0039AC">
                      <a:alpha val="1000"/>
                    </a:srgbClr>
                  </a:solidFill>
                </a:ln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※ Writing Guidelines:</a:t>
            </a:r>
          </a:p>
          <a:p>
            <a:pPr marL="1198035" lvl="1" indent="-74083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4000" b="1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Language: </a:t>
            </a:r>
            <a:r>
              <a:rPr lang="en-US" altLang="ko-KR" sz="4000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  <a:p>
            <a:pPr marL="1198035" lvl="1" indent="-74083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4000" b="1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Font: </a:t>
            </a:r>
            <a:r>
              <a:rPr lang="en-US" altLang="ko-KR" sz="4000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Use default fonts like Arial, Calibri, Time New Roman</a:t>
            </a:r>
          </a:p>
          <a:p>
            <a:pPr marL="1198035" lvl="1" indent="-74083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4000" b="1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Font Size: </a:t>
            </a:r>
            <a:r>
              <a:rPr lang="en-US" altLang="ko-KR" sz="4000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Minimum of 36 points or larger</a:t>
            </a:r>
          </a:p>
          <a:p>
            <a:pPr marL="1198035" lvl="1" indent="-74083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4000" b="1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Categories: </a:t>
            </a:r>
            <a:r>
              <a:rPr lang="en-US" altLang="ko-KR" sz="4000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Background, Methods, Results, Conclusion (keywords are optional)</a:t>
            </a:r>
          </a:p>
          <a:p>
            <a:pPr marL="1198035" lvl="1" indent="-74083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4000" b="1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Submission Deadline: </a:t>
            </a:r>
            <a:r>
              <a:rPr lang="en-US" altLang="ko-KR" sz="4000" b="1" u="sng" dirty="0">
                <a:ln>
                  <a:solidFill>
                    <a:srgbClr val="0039AC">
                      <a:alpha val="1000"/>
                    </a:srgbClr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24 (Thu), 2023</a:t>
            </a:r>
          </a:p>
          <a:p>
            <a:pPr marL="1198035" lvl="1" indent="-74083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4000" b="1" dirty="0">
                <a:ln>
                  <a:solidFill>
                    <a:srgbClr val="0039AC">
                      <a:alpha val="100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Submission: </a:t>
            </a:r>
            <a:r>
              <a:rPr lang="en-US" altLang="ko-KR" sz="4000" dirty="0">
                <a:ln>
                  <a:solidFill>
                    <a:srgbClr val="0039AC">
                      <a:alpha val="1000"/>
                    </a:srgbClr>
                  </a:solidFill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icomes_abstracts@into-on.com</a:t>
            </a:r>
            <a:r>
              <a:rPr lang="en-US" altLang="ko-KR" sz="4000" dirty="0">
                <a:ln>
                  <a:solidFill>
                    <a:srgbClr val="0039AC">
                      <a:alpha val="1000"/>
                    </a:srgbClr>
                  </a:solidFill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altLang="ko-KR" sz="4000" dirty="0">
                <a:ln>
                  <a:solidFill>
                    <a:srgbClr val="0039AC">
                      <a:alpha val="1000"/>
                    </a:srgbClr>
                  </a:solidFill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icomes@into-on.com </a:t>
            </a:r>
            <a:endParaRPr lang="en-US" altLang="ko-KR" sz="4000" dirty="0">
              <a:ln>
                <a:solidFill>
                  <a:srgbClr val="0039AC">
                    <a:alpha val="1000"/>
                  </a:srgbClr>
                </a:solidFill>
              </a:ln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1178A7F-1CF7-41E3-9E83-DC7B6F2CB884}"/>
              </a:ext>
            </a:extLst>
          </p:cNvPr>
          <p:cNvSpPr txBox="1"/>
          <p:nvPr/>
        </p:nvSpPr>
        <p:spPr>
          <a:xfrm>
            <a:off x="355459" y="7768310"/>
            <a:ext cx="14972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767" marR="1097534" latinLnBrk="1"/>
            <a:r>
              <a:rPr lang="en-US" altLang="ko-KR" sz="6000" b="1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Ex) Background</a:t>
            </a:r>
            <a:endParaRPr lang="ko-KR" altLang="ko-KR" sz="6000" b="1" kern="100" dirty="0">
              <a:ln>
                <a:solidFill>
                  <a:srgbClr val="000000">
                    <a:alpha val="1000"/>
                  </a:srgbClr>
                </a:solidFill>
              </a:ln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23831CF-3530-453A-AFB1-AFCB3BA58841}"/>
              </a:ext>
            </a:extLst>
          </p:cNvPr>
          <p:cNvSpPr txBox="1"/>
          <p:nvPr/>
        </p:nvSpPr>
        <p:spPr>
          <a:xfrm>
            <a:off x="355459" y="8987173"/>
            <a:ext cx="14972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767" marR="1097534" latinLnBrk="1"/>
            <a:r>
              <a:rPr lang="en-US" altLang="ko-KR" sz="4000" kern="100" dirty="0">
                <a:ln>
                  <a:solidFill>
                    <a:srgbClr val="000000">
                      <a:alpha val="1000"/>
                    </a:srgbClr>
                  </a:solidFill>
                </a:ln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Ex) Body Contents </a:t>
            </a:r>
            <a:endParaRPr lang="ko-KR" altLang="ko-KR" sz="4000" kern="100" dirty="0">
              <a:ln>
                <a:solidFill>
                  <a:srgbClr val="000000">
                    <a:alpha val="1000"/>
                  </a:srgbClr>
                </a:solidFill>
              </a:ln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339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661</TotalTime>
  <Words>102</Words>
  <Application>Microsoft Office PowerPoint</Application>
  <PresentationFormat>사용자 지정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Century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 바다</dc:creator>
  <cp:lastModifiedBy>이 바다</cp:lastModifiedBy>
  <cp:revision>32</cp:revision>
  <dcterms:created xsi:type="dcterms:W3CDTF">2022-11-11T07:59:50Z</dcterms:created>
  <dcterms:modified xsi:type="dcterms:W3CDTF">2023-07-19T04:35:04Z</dcterms:modified>
</cp:coreProperties>
</file>